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1" r:id="rId4"/>
    <p:sldId id="272" r:id="rId5"/>
    <p:sldId id="273" r:id="rId6"/>
    <p:sldId id="278" r:id="rId7"/>
    <p:sldId id="259" r:id="rId8"/>
    <p:sldId id="279" r:id="rId9"/>
    <p:sldId id="274" r:id="rId10"/>
    <p:sldId id="275" r:id="rId11"/>
    <p:sldId id="277" r:id="rId12"/>
    <p:sldId id="261" r:id="rId13"/>
    <p:sldId id="260" r:id="rId14"/>
    <p:sldId id="276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94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7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6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8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90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1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07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6696" y="6287328"/>
            <a:ext cx="952504" cy="365125"/>
          </a:xfrm>
        </p:spPr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401300" y="6300027"/>
            <a:ext cx="1529522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3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1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7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8E5EB130-8FA5-44EB-BBAC-9EA54AB41E4E}" type="datetimeFigureOut">
              <a:rPr lang="en-US" smtClean="0"/>
              <a:t>30/01/2018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60BE79D-F1D7-48D4-910C-1A5F46694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7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660" y="245659"/>
            <a:ext cx="11696131" cy="51997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23391" y="1026420"/>
            <a:ext cx="8379725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50" y="3102524"/>
            <a:ext cx="11750740" cy="351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1446663"/>
            <a:ext cx="5577840" cy="339984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436" y="1487606"/>
            <a:ext cx="5577840" cy="33956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825788" y="4900751"/>
            <a:ext cx="248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0801" y="4905234"/>
            <a:ext cx="512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995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8" y="1185296"/>
            <a:ext cx="9501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◊</a:t>
            </a:r>
            <a:r>
              <a:rPr lang="en-US" sz="4800" dirty="0" err="1" smtClean="0">
                <a:latin typeface="Calibri" panose="020F0502020204030204" pitchFamily="34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9115" y="2458873"/>
            <a:ext cx="266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▪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115" y="3220115"/>
            <a:ext cx="266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▪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গৃহ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নির্মাণে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115" y="3981357"/>
            <a:ext cx="2661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▪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মৃৎশিল্পে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9115" y="4742599"/>
            <a:ext cx="5645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▪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আর্বজনা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ফেলার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518613"/>
            <a:ext cx="2279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333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5093" y="382137"/>
            <a:ext cx="555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8" y="1519517"/>
            <a:ext cx="5706305" cy="39273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55" y="1546411"/>
            <a:ext cx="5658904" cy="39056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68588" y="5546209"/>
            <a:ext cx="98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67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5093" y="382137"/>
            <a:ext cx="555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" y="1175414"/>
            <a:ext cx="5497876" cy="362859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310" y="1173707"/>
            <a:ext cx="5854890" cy="3671248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20670" y="4846962"/>
            <a:ext cx="3512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8753" y="4914198"/>
            <a:ext cx="5634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382137"/>
            <a:ext cx="555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মৃৎশিল্পে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249" y="1337481"/>
            <a:ext cx="5204347" cy="35893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94" y="1383754"/>
            <a:ext cx="5687136" cy="35544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4776" y="5035221"/>
            <a:ext cx="110803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রান্নার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হাড়ি-পাতিল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ফুলদানি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সাজানোর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শিল্পকর্মে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8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382137"/>
            <a:ext cx="62779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86" y="1069675"/>
            <a:ext cx="5475439" cy="341606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084" y="1069676"/>
            <a:ext cx="5199797" cy="341606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72753" y="4882236"/>
            <a:ext cx="44270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36024" y="4900166"/>
            <a:ext cx="59973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5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093" y="382137"/>
            <a:ext cx="1733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444" y="1034910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১.মাটি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79" y="1883346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২.মাটির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071" y="2838689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৩.মৃৎশিল্পের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8309" y="3807680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450" y="4565198"/>
            <a:ext cx="916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004032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614" y="341193"/>
            <a:ext cx="19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47931"/>
              </p:ext>
            </p:extLst>
          </p:nvPr>
        </p:nvGraphicFramePr>
        <p:xfrm>
          <a:off x="1173707" y="2044067"/>
          <a:ext cx="9621672" cy="30738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1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94596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মাটির</a:t>
                      </a:r>
                      <a:r>
                        <a:rPr lang="en-US" sz="4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ব্যবহার</a:t>
                      </a:r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974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974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9749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37230" y="1269243"/>
            <a:ext cx="9976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982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459" y="838602"/>
            <a:ext cx="4397640" cy="556902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grpSp>
        <p:nvGrpSpPr>
          <p:cNvPr id="5" name="Group 4"/>
          <p:cNvGrpSpPr/>
          <p:nvPr/>
        </p:nvGrpSpPr>
        <p:grpSpPr>
          <a:xfrm>
            <a:off x="6428097" y="832513"/>
            <a:ext cx="4394578" cy="5527344"/>
            <a:chOff x="6264321" y="1553880"/>
            <a:chExt cx="4115151" cy="49503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321" y="1553880"/>
              <a:ext cx="4115151" cy="4950381"/>
            </a:xfrm>
            <a:prstGeom prst="roundRect">
              <a:avLst>
                <a:gd name="adj" fmla="val 11111"/>
              </a:avLst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</p:spPr>
        </p:pic>
        <p:sp>
          <p:nvSpPr>
            <p:cNvPr id="4" name="Rectangle 3"/>
            <p:cNvSpPr/>
            <p:nvPr/>
          </p:nvSpPr>
          <p:spPr>
            <a:xfrm>
              <a:off x="6479218" y="6107088"/>
              <a:ext cx="1692323" cy="313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3275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ব"/>
          <p:cNvSpPr/>
          <p:nvPr/>
        </p:nvSpPr>
        <p:spPr>
          <a:xfrm>
            <a:off x="4572000" y="276045"/>
            <a:ext cx="7366958" cy="6366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81189" y="2019095"/>
            <a:ext cx="4776717" cy="3971498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0376" y="464025"/>
            <a:ext cx="24975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3351" y="616725"/>
            <a:ext cx="57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8036" y="1899313"/>
            <a:ext cx="623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বায়ু"/>
          <p:cNvSpPr txBox="1"/>
          <p:nvPr/>
        </p:nvSpPr>
        <p:spPr>
          <a:xfrm>
            <a:off x="5229369" y="2461146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মাটি"/>
          <p:cNvSpPr txBox="1"/>
          <p:nvPr/>
        </p:nvSpPr>
        <p:spPr>
          <a:xfrm>
            <a:off x="6576706" y="2475552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আকাশ"/>
          <p:cNvSpPr txBox="1"/>
          <p:nvPr/>
        </p:nvSpPr>
        <p:spPr>
          <a:xfrm>
            <a:off x="7924043" y="2489958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নদী"/>
          <p:cNvSpPr txBox="1"/>
          <p:nvPr/>
        </p:nvSpPr>
        <p:spPr>
          <a:xfrm>
            <a:off x="9271381" y="2504364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১(২)"/>
          <p:cNvSpPr txBox="1"/>
          <p:nvPr/>
        </p:nvSpPr>
        <p:spPr>
          <a:xfrm rot="21342782">
            <a:off x="1064525" y="2688609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1342782">
            <a:off x="1148686" y="3378423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২.ইট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1342782">
            <a:off x="1198340" y="4293809"/>
            <a:ext cx="1501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.মাটি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টিন"/>
          <p:cNvSpPr txBox="1"/>
          <p:nvPr/>
        </p:nvSpPr>
        <p:spPr>
          <a:xfrm>
            <a:off x="6500886" y="370385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জাহাজ"/>
          <p:cNvSpPr txBox="1"/>
          <p:nvPr/>
        </p:nvSpPr>
        <p:spPr>
          <a:xfrm>
            <a:off x="7756479" y="3731905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জাহাজ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ইট"/>
          <p:cNvSpPr txBox="1"/>
          <p:nvPr/>
        </p:nvSpPr>
        <p:spPr>
          <a:xfrm>
            <a:off x="9257733" y="3759958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ঘ.ইট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331" y="3113964"/>
            <a:ext cx="623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খাট"/>
          <p:cNvSpPr txBox="1"/>
          <p:nvPr/>
        </p:nvSpPr>
        <p:spPr>
          <a:xfrm>
            <a:off x="5256664" y="3675797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মা"/>
          <p:cNvSpPr txBox="1"/>
          <p:nvPr/>
        </p:nvSpPr>
        <p:spPr>
          <a:xfrm>
            <a:off x="6592629" y="4948072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আ"/>
          <p:cNvSpPr txBox="1"/>
          <p:nvPr/>
        </p:nvSpPr>
        <p:spPr>
          <a:xfrm>
            <a:off x="7926319" y="4976126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আকাশ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ন"/>
          <p:cNvSpPr txBox="1"/>
          <p:nvPr/>
        </p:nvSpPr>
        <p:spPr>
          <a:xfrm>
            <a:off x="9260008" y="5004179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ঘ.নদী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7606" y="4358185"/>
            <a:ext cx="6237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আবাস্থল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বা"/>
          <p:cNvSpPr txBox="1"/>
          <p:nvPr/>
        </p:nvSpPr>
        <p:spPr>
          <a:xfrm>
            <a:off x="5258939" y="4920018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১(১)"/>
          <p:cNvSpPr/>
          <p:nvPr/>
        </p:nvSpPr>
        <p:spPr>
          <a:xfrm>
            <a:off x="2001329" y="2415397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১(৩)"/>
          <p:cNvSpPr/>
          <p:nvPr/>
        </p:nvSpPr>
        <p:spPr>
          <a:xfrm>
            <a:off x="2774831" y="2343510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১(৪)"/>
          <p:cNvSpPr/>
          <p:nvPr/>
        </p:nvSpPr>
        <p:spPr>
          <a:xfrm>
            <a:off x="3531080" y="2306129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১(১)"/>
          <p:cNvSpPr/>
          <p:nvPr/>
        </p:nvSpPr>
        <p:spPr>
          <a:xfrm>
            <a:off x="1908069" y="3241689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১(৩)"/>
          <p:cNvSpPr/>
          <p:nvPr/>
        </p:nvSpPr>
        <p:spPr>
          <a:xfrm>
            <a:off x="2681571" y="3169802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১(৪)"/>
          <p:cNvSpPr/>
          <p:nvPr/>
        </p:nvSpPr>
        <p:spPr>
          <a:xfrm>
            <a:off x="3437820" y="3132421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১(১)"/>
          <p:cNvSpPr/>
          <p:nvPr/>
        </p:nvSpPr>
        <p:spPr>
          <a:xfrm>
            <a:off x="2146733" y="4066948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১(৩)"/>
          <p:cNvSpPr/>
          <p:nvPr/>
        </p:nvSpPr>
        <p:spPr>
          <a:xfrm>
            <a:off x="2920235" y="3995061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১(৪)"/>
          <p:cNvSpPr/>
          <p:nvPr/>
        </p:nvSpPr>
        <p:spPr>
          <a:xfrm>
            <a:off x="3676484" y="3957680"/>
            <a:ext cx="1052423" cy="776377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48710" y="5814204"/>
            <a:ext cx="4710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4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 animBg="1"/>
      <p:bldP spid="14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>
            <a:off x="5841242" y="1378424"/>
            <a:ext cx="436728" cy="5281683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408636" y="4276573"/>
            <a:ext cx="13060680" cy="2890295"/>
            <a:chOff x="-408636" y="4276573"/>
            <a:chExt cx="13060680" cy="289029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" y="4853354"/>
              <a:ext cx="11802794" cy="1889966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7044" y="4403188"/>
              <a:ext cx="5715000" cy="272382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6" y="4276573"/>
              <a:ext cx="5715000" cy="2890295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337621" y="1537993"/>
            <a:ext cx="4895562" cy="3046988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48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ভারপ্রাপ্ত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মন্নারা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algn="ctr"/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নাঙ্গলকোট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48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204" y="1981197"/>
            <a:ext cx="5151119" cy="1754326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5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5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540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5400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5400" dirty="0" smtClean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4911" y="393896"/>
            <a:ext cx="336217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14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464025"/>
            <a:ext cx="249754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479" y="1483992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১.মাটি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479" y="2424796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২.মাটির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479" y="3417359"/>
            <a:ext cx="7137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৩.মৃৎশিল্পের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479" y="4444427"/>
            <a:ext cx="9167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760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81" r="31792" b="49717"/>
          <a:stretch/>
        </p:blipFill>
        <p:spPr>
          <a:xfrm>
            <a:off x="8164749" y="1010728"/>
            <a:ext cx="3344673" cy="2077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36974" y="1274908"/>
            <a:ext cx="305194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355" y="3830124"/>
            <a:ext cx="10990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5396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DEE8E9"/>
              </a:clrFrom>
              <a:clrTo>
                <a:srgbClr val="DEE8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34" y="2139351"/>
            <a:ext cx="11731924" cy="45374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57896" y="612352"/>
            <a:ext cx="8379725" cy="19389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b="1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75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t="29454" r="29765" b="13664"/>
          <a:stretch/>
        </p:blipFill>
        <p:spPr>
          <a:xfrm>
            <a:off x="286603" y="313897"/>
            <a:ext cx="11627892" cy="5284863"/>
          </a:xfrm>
          <a:prstGeom prst="rect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916912" y="5718411"/>
            <a:ext cx="369854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97360" y="5720687"/>
            <a:ext cx="1512621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8315" y="5732788"/>
            <a:ext cx="640315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28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63588" y="1421642"/>
            <a:ext cx="4706203" cy="16312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6000" b="1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endParaRPr lang="en-US" sz="6000" b="1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91" y="3714472"/>
            <a:ext cx="11713448" cy="2901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797" y="750627"/>
            <a:ext cx="4271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পড়বো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00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429" y="477667"/>
            <a:ext cx="3070746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3832" y="1419367"/>
            <a:ext cx="659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»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402" y="2295098"/>
            <a:ext cx="6591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B050"/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»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8228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2" y="409433"/>
            <a:ext cx="2483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5" y="1392073"/>
            <a:ext cx="6005699" cy="40397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426" y="1185085"/>
            <a:ext cx="4053386" cy="4255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729" y="5389327"/>
            <a:ext cx="53250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7356" y="5550692"/>
            <a:ext cx="3629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276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66" y="1124136"/>
            <a:ext cx="5980021" cy="3603008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10" y="1081894"/>
            <a:ext cx="5351799" cy="3699839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97940" y="4914199"/>
            <a:ext cx="10720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98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5516" y="960763"/>
            <a:ext cx="2483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6718" y="2702857"/>
            <a:ext cx="9641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উপরিভাগের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85997" y="719498"/>
            <a:ext cx="330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8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03518" y="5331125"/>
            <a:ext cx="11870485" cy="1544128"/>
            <a:chOff x="103518" y="5018168"/>
            <a:chExt cx="11870485" cy="18398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18" y="5038725"/>
              <a:ext cx="2505075" cy="18192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789" y="5136848"/>
              <a:ext cx="8660920" cy="14192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68928" y="5018168"/>
              <a:ext cx="2505075" cy="1819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24562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7" y="313895"/>
            <a:ext cx="7828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◊</a:t>
            </a:r>
            <a:r>
              <a:rPr lang="en-US" sz="4000" dirty="0" err="1" smtClean="0">
                <a:latin typeface="Calibri" panose="020F0502020204030204" pitchFamily="34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0" y="1540318"/>
            <a:ext cx="5626297" cy="3383280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953" y="1511401"/>
            <a:ext cx="5490882" cy="3435724"/>
          </a:xfrm>
          <a:prstGeom prst="rect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39523" y="5142293"/>
            <a:ext cx="2483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0029" y="5133329"/>
            <a:ext cx="3037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গৃহ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নির্মাণে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59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</TotalTime>
  <Words>405</Words>
  <Application>Microsoft Office PowerPoint</Application>
  <PresentationFormat>Widescreen</PresentationFormat>
  <Paragraphs>83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Calibri</vt:lpstr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Monnara Govt. Primary School</dc:creator>
  <cp:lastModifiedBy>Nazma Akter</cp:lastModifiedBy>
  <cp:revision>202</cp:revision>
  <dcterms:created xsi:type="dcterms:W3CDTF">2018-01-12T12:40:50Z</dcterms:created>
  <dcterms:modified xsi:type="dcterms:W3CDTF">2018-01-30T09:58:43Z</dcterms:modified>
</cp:coreProperties>
</file>